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30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2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4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4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5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7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4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8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6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9EFBD-B92B-4ABA-94F7-212430CC64E9}" type="datetimeFigureOut">
              <a:rPr lang="en-US" smtClean="0"/>
              <a:t>09/18/2014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6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39469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MBC MODEL CONTINUUM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762000"/>
            <a:ext cx="19050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See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762000"/>
            <a:ext cx="20574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Hear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762000"/>
            <a:ext cx="22098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Follow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762000"/>
            <a:ext cx="21336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Serve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219199"/>
            <a:ext cx="19050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1219199"/>
            <a:ext cx="20574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9600" y="1219200"/>
            <a:ext cx="22098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05600" y="1219200"/>
            <a:ext cx="21336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1219200"/>
            <a:ext cx="19050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SPECTATOR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1219200"/>
            <a:ext cx="20574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HEARER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1219200"/>
            <a:ext cx="22098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FOLLOWER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5600" y="1219200"/>
            <a:ext cx="21336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BUILDER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1828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Committed to Membership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438400" y="1828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Committed to Maturity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648200" y="1828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Committed to Ministry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58000" y="1828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Committed to Missions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2514600"/>
            <a:ext cx="19050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Loving God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0" y="2514600"/>
            <a:ext cx="20574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Loving Others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19600" y="2514600"/>
            <a:ext cx="22098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Serving God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05600" y="2514600"/>
            <a:ext cx="21336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Serving Others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76200" y="2743200"/>
            <a:ext cx="8991600" cy="100238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PLOW it Up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84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PLANT it Deep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 WATER it Well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05600" y="3581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HARVEST it Often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" y="38862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Frequent                Attender /</a:t>
            </a:r>
          </a:p>
          <a:p>
            <a:pPr algn="ctr"/>
            <a:r>
              <a:rPr lang="en-US" sz="1600" b="1" dirty="0" smtClean="0"/>
              <a:t>Shepherd’s Class</a:t>
            </a:r>
            <a:endParaRPr lang="en-US" sz="1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38400" y="3886200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Membership /</a:t>
            </a:r>
          </a:p>
          <a:p>
            <a:pPr algn="ctr"/>
            <a:r>
              <a:rPr lang="en-US" sz="1600" b="1" dirty="0" smtClean="0"/>
              <a:t>Small Group / Timothy under a Paul </a:t>
            </a:r>
            <a:r>
              <a:rPr lang="en-US" sz="1600" b="1" dirty="0" err="1" smtClean="0"/>
              <a:t>Discipler</a:t>
            </a:r>
            <a:endParaRPr lang="en-US" sz="16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648200" y="3969603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Paul </a:t>
            </a:r>
            <a:r>
              <a:rPr lang="en-US" sz="1600" b="1" dirty="0" err="1" smtClean="0"/>
              <a:t>Discipling</a:t>
            </a:r>
            <a:r>
              <a:rPr lang="en-US" sz="1600" b="1" dirty="0" smtClean="0"/>
              <a:t> a Timothy / Personal Ministry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800" y="3886200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Your Calling to Fulfill God’s Purposes / A Mobilizer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800" y="4964668"/>
            <a:ext cx="19050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It’s all about ME!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0" y="4964668"/>
            <a:ext cx="20574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US!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600" y="4953000"/>
            <a:ext cx="22098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OTHERS!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05600" y="4964668"/>
            <a:ext cx="21336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GOD!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000" y="53017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Self-Centered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4600" y="529163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Others Centered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9600" y="53017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Principle-Centered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5600" y="530173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God-Centered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1000" y="5638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INFANT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38400" y="5562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CHILDHOOD  ADOLESCENCE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48200" y="5562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YOUNG ADULTHOOD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1000" y="2926562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38400" y="292572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48200" y="293940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OTHERS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0" y="295200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8000" y="5562600"/>
            <a:ext cx="1752600" cy="6463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MATURE ADULTHOOD</a:t>
            </a:r>
          </a:p>
        </p:txBody>
      </p:sp>
      <p:sp>
        <p:nvSpPr>
          <p:cNvPr id="53" name="5-Point Star 52"/>
          <p:cNvSpPr/>
          <p:nvPr/>
        </p:nvSpPr>
        <p:spPr>
          <a:xfrm>
            <a:off x="6400800" y="5555343"/>
            <a:ext cx="533400" cy="53340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2126673" y="1981200"/>
            <a:ext cx="44196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3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Handwriting" pitchFamily="66" charset="0"/>
              </a:rPr>
              <a:t>YES!</a:t>
            </a:r>
            <a:endParaRPr lang="en-US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Lucida Handwriting" pitchFamily="66" charset="0"/>
            </a:endParaRPr>
          </a:p>
        </p:txBody>
      </p:sp>
      <p:sp>
        <p:nvSpPr>
          <p:cNvPr id="57" name="Right Arrow 56"/>
          <p:cNvSpPr/>
          <p:nvPr/>
        </p:nvSpPr>
        <p:spPr>
          <a:xfrm>
            <a:off x="76200" y="6019800"/>
            <a:ext cx="8991600" cy="838200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86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Proclaiming Christ</a:t>
            </a:r>
            <a:endParaRPr lang="en-US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2098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Providing Hope</a:t>
            </a:r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4191000" y="62484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 r o d u c </a:t>
            </a:r>
            <a:r>
              <a:rPr lang="en-US" b="1" dirty="0" err="1" smtClean="0"/>
              <a:t>i</a:t>
            </a:r>
            <a:r>
              <a:rPr lang="en-US" b="1" dirty="0" smtClean="0"/>
              <a:t> n g     D </a:t>
            </a:r>
            <a:r>
              <a:rPr lang="en-US" b="1" dirty="0" err="1" smtClean="0"/>
              <a:t>i</a:t>
            </a:r>
            <a:r>
              <a:rPr lang="en-US" b="1" dirty="0" smtClean="0"/>
              <a:t>  s c </a:t>
            </a:r>
            <a:r>
              <a:rPr lang="en-US" b="1" dirty="0" err="1" smtClean="0"/>
              <a:t>i</a:t>
            </a:r>
            <a:r>
              <a:rPr lang="en-US" b="1" dirty="0" smtClean="0"/>
              <a:t> p l e 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1341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3" grpId="0" animBg="1"/>
      <p:bldP spid="24" grpId="0" animBg="1"/>
      <p:bldP spid="25" grpId="0" animBg="1"/>
      <p:bldP spid="26" grpId="0" animBg="1"/>
      <p:bldP spid="22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47" grpId="0"/>
      <p:bldP spid="53" grpId="0" animBg="1"/>
      <p:bldP spid="54" grpId="0"/>
      <p:bldP spid="57" grpId="0" animBg="1"/>
      <p:bldP spid="52" grpId="0"/>
      <p:bldP spid="55" grpId="0"/>
      <p:bldP spid="5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PErnst</dc:creator>
  <cp:lastModifiedBy>PErnst</cp:lastModifiedBy>
  <cp:revision>1</cp:revision>
  <dcterms:created xsi:type="dcterms:W3CDTF">2013-09-18T19:09:20Z</dcterms:created>
  <dcterms:modified xsi:type="dcterms:W3CDTF">2014-09-18T16:57:16Z</dcterms:modified>
</cp:coreProperties>
</file>