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2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4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4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5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7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4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8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6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9EFBD-B92B-4ABA-94F7-212430CC64E9}" type="datetimeFigureOut">
              <a:rPr lang="en-US" smtClean="0"/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7D41F-E62F-4E8E-9576-2AA9D9E8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6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705600" y="1219200"/>
            <a:ext cx="21336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57300" y="39469"/>
            <a:ext cx="65151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smtClean="0"/>
              <a:t>Family </a:t>
            </a:r>
            <a:r>
              <a:rPr lang="en-US" sz="2700" b="1" dirty="0" smtClean="0"/>
              <a:t>Bible Church (F.B.C.) Continuum</a:t>
            </a:r>
            <a:endParaRPr lang="en-US" sz="2700" b="1" dirty="0"/>
          </a:p>
        </p:txBody>
      </p:sp>
      <p:sp>
        <p:nvSpPr>
          <p:cNvPr id="9" name="Rectangle 8"/>
          <p:cNvSpPr/>
          <p:nvPr/>
        </p:nvSpPr>
        <p:spPr>
          <a:xfrm>
            <a:off x="304800" y="1219199"/>
            <a:ext cx="19050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1219199"/>
            <a:ext cx="2057400" cy="49713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9600" y="1219200"/>
            <a:ext cx="2209800" cy="497136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1381780"/>
            <a:ext cx="19050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SPECTATOR</a:t>
            </a:r>
            <a:endParaRPr lang="en-US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0" y="1381780"/>
            <a:ext cx="20574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HEARER</a:t>
            </a:r>
            <a:endParaRPr lang="en-US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19600" y="1381780"/>
            <a:ext cx="22098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FOLLOWER</a:t>
            </a:r>
            <a:endParaRPr lang="en-US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05600" y="1381780"/>
            <a:ext cx="213360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BUILDER</a:t>
            </a:r>
            <a:endParaRPr lang="en-US" sz="4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1905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Committed to Relationships</a:t>
            </a:r>
            <a:endParaRPr 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0" y="1905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Committed to Maturity: Fellowship  </a:t>
            </a:r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19600" y="1905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Committed to Ministry: Partnerships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05600" y="19298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Committed to Missions: Worship</a:t>
            </a:r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2514600"/>
            <a:ext cx="19050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Loving God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0" y="2514600"/>
            <a:ext cx="20574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Loving Others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19600" y="2514600"/>
            <a:ext cx="22098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Serving God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PLOW it Up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05600" y="3581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HARVEST it Often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" y="3939570"/>
            <a:ext cx="175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A Self- feeding Believer  </a:t>
            </a:r>
          </a:p>
          <a:p>
            <a:pPr algn="ctr"/>
            <a:r>
              <a:rPr lang="en-US" sz="1500" b="1" dirty="0" smtClean="0"/>
              <a:t>Shepherd’s Class</a:t>
            </a:r>
            <a:endParaRPr lang="en-US" sz="15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38400" y="3886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Member /</a:t>
            </a:r>
          </a:p>
          <a:p>
            <a:pPr algn="ctr"/>
            <a:r>
              <a:rPr lang="en-US" sz="1500" b="1" dirty="0" smtClean="0"/>
              <a:t>Small Group and or Timothy under a Paul - </a:t>
            </a:r>
            <a:r>
              <a:rPr lang="en-US" sz="1500" b="1" dirty="0" err="1" smtClean="0"/>
              <a:t>Discipler</a:t>
            </a:r>
            <a:endParaRPr lang="en-US" sz="1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648200" y="3969603"/>
            <a:ext cx="175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A Paul </a:t>
            </a:r>
            <a:r>
              <a:rPr lang="en-US" sz="1500" b="1" dirty="0" err="1" smtClean="0"/>
              <a:t>Discipling</a:t>
            </a:r>
            <a:r>
              <a:rPr lang="en-US" sz="1500" b="1" dirty="0" smtClean="0"/>
              <a:t> a Timothy / A Personal Ministry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800" y="3886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Your Calling to Fulfill God’s Purposes / A Mobilizer of others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800" y="4876800"/>
            <a:ext cx="19050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It’s all about ME!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0" y="4876800"/>
            <a:ext cx="20574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US!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600" y="4876800"/>
            <a:ext cx="22098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OTHERS!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05600" y="4876800"/>
            <a:ext cx="21336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…About GOD!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000" y="53017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Self-Centered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4600" y="529163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Others Centered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9600" y="53017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Principle-Centered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5600" y="530173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God-Centered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4800" y="5562600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INFANT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86000" y="55626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CHILD / ADOLESCENCE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600" y="55626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YOUNG ADULTHOOD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5600" y="5562600"/>
            <a:ext cx="2133600" cy="33855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MATURE ADULTHOOD</a:t>
            </a:r>
          </a:p>
        </p:txBody>
      </p:sp>
      <p:sp>
        <p:nvSpPr>
          <p:cNvPr id="53" name="5-Point Star 52"/>
          <p:cNvSpPr/>
          <p:nvPr/>
        </p:nvSpPr>
        <p:spPr>
          <a:xfrm>
            <a:off x="6400800" y="5555343"/>
            <a:ext cx="533400" cy="53340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>
            <a:off x="76200" y="6019800"/>
            <a:ext cx="8991600" cy="838200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86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Proclaiming Christ</a:t>
            </a:r>
            <a:endParaRPr lang="en-US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2098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Providing Hope</a:t>
            </a:r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4191000" y="62484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 r o d u c </a:t>
            </a:r>
            <a:r>
              <a:rPr lang="en-US" b="1" dirty="0" err="1" smtClean="0"/>
              <a:t>i</a:t>
            </a:r>
            <a:r>
              <a:rPr lang="en-US" b="1" dirty="0" smtClean="0"/>
              <a:t> n g     D </a:t>
            </a:r>
            <a:r>
              <a:rPr lang="en-US" b="1" dirty="0" err="1" smtClean="0"/>
              <a:t>i</a:t>
            </a:r>
            <a:r>
              <a:rPr lang="en-US" b="1" dirty="0" smtClean="0"/>
              <a:t>  s c </a:t>
            </a:r>
            <a:r>
              <a:rPr lang="en-US" b="1" dirty="0" err="1" smtClean="0"/>
              <a:t>i</a:t>
            </a:r>
            <a:r>
              <a:rPr lang="en-US" b="1" dirty="0" smtClean="0"/>
              <a:t> p l e s</a:t>
            </a:r>
            <a:endParaRPr lang="en-US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04800" y="514290"/>
            <a:ext cx="1905000" cy="40011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Welcome  Home</a:t>
            </a:r>
            <a:endParaRPr lang="en-US" sz="2000" b="1" dirty="0">
              <a:solidFill>
                <a:schemeClr val="bg1"/>
              </a:solidFill>
              <a:latin typeface="Apple Chancery" panose="030207020405060605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6000" y="514290"/>
            <a:ext cx="2057400" cy="40011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Take it Home</a:t>
            </a:r>
            <a:endParaRPr lang="en-US" sz="2000" b="1" dirty="0">
              <a:solidFill>
                <a:schemeClr val="bg1"/>
              </a:solidFill>
              <a:latin typeface="Apple Chancery" panose="03020702040506060504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19600" y="514290"/>
            <a:ext cx="2209800" cy="40011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 Follow me Home</a:t>
            </a:r>
            <a:endParaRPr lang="en-US" sz="2000" b="1" dirty="0">
              <a:solidFill>
                <a:schemeClr val="bg1"/>
              </a:solidFill>
              <a:latin typeface="Apple Chancery" panose="03020702040506060504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705600" y="514290"/>
            <a:ext cx="2133600" cy="40011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Bring it Home</a:t>
            </a:r>
            <a:endParaRPr lang="en-US" sz="2000" b="1" dirty="0">
              <a:solidFill>
                <a:schemeClr val="bg1"/>
              </a:solidFill>
              <a:latin typeface="Apple Chancery" panose="030207020405060605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71490"/>
            <a:ext cx="19050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See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971490"/>
            <a:ext cx="20574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Hear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971490"/>
            <a:ext cx="22098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Follow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971490"/>
            <a:ext cx="2133600" cy="4001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Come and Serve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84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PLANT it Deep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 WATER it Well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05600" y="2514600"/>
            <a:ext cx="213360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Serving Others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76200" y="2743200"/>
            <a:ext cx="8991600" cy="100015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1000" y="295089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38400" y="292572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48200" y="293940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OTHERS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0" y="295200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4800" y="583364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BELONG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286000" y="5833646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BELIEVE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419600" y="583364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BEHAVE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05600" y="582204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BE READY</a:t>
            </a:r>
          </a:p>
        </p:txBody>
      </p:sp>
    </p:spTree>
    <p:extLst>
      <p:ext uri="{BB962C8B-B14F-4D97-AF65-F5344CB8AC3E}">
        <p14:creationId xmlns:p14="http://schemas.microsoft.com/office/powerpoint/2010/main" val="331341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3" grpId="0" animBg="1"/>
      <p:bldP spid="24" grpId="0" animBg="1"/>
      <p:bldP spid="25" grpId="0" animBg="1"/>
      <p:bldP spid="27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2" grpId="0"/>
      <p:bldP spid="43" grpId="0"/>
      <p:bldP spid="44" grpId="0"/>
      <p:bldP spid="45" grpId="0"/>
      <p:bldP spid="46" grpId="0"/>
      <p:bldP spid="47" grpId="0"/>
      <p:bldP spid="53" grpId="0" animBg="1"/>
      <p:bldP spid="57" grpId="0" animBg="1"/>
      <p:bldP spid="52" grpId="0"/>
      <p:bldP spid="55" grpId="0"/>
      <p:bldP spid="56" grpId="0"/>
      <p:bldP spid="58" grpId="0" animBg="1"/>
      <p:bldP spid="59" grpId="0" animBg="1"/>
      <p:bldP spid="60" grpId="0" animBg="1"/>
      <p:bldP spid="61" grpId="0" animBg="1"/>
      <p:bldP spid="5" grpId="0" animBg="1"/>
      <p:bldP spid="6" grpId="0" animBg="1"/>
      <p:bldP spid="7" grpId="0" animBg="1"/>
      <p:bldP spid="8" grpId="0" animBg="1"/>
      <p:bldP spid="28" grpId="0"/>
      <p:bldP spid="29" grpId="0"/>
      <p:bldP spid="26" grpId="0" animBg="1"/>
      <p:bldP spid="22" grpId="0" animBg="1"/>
      <p:bldP spid="48" grpId="0"/>
      <p:bldP spid="49" grpId="0"/>
      <p:bldP spid="50" grpId="0"/>
      <p:bldP spid="51" grpId="0"/>
      <p:bldP spid="62" grpId="0"/>
      <p:bldP spid="63" grpId="0"/>
      <p:bldP spid="64" grpId="0"/>
      <p:bldP spid="6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173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PErnst</dc:creator>
  <cp:lastModifiedBy>PErnst</cp:lastModifiedBy>
  <cp:revision>12</cp:revision>
  <cp:lastPrinted>2015-11-25T22:31:41Z</cp:lastPrinted>
  <dcterms:created xsi:type="dcterms:W3CDTF">2013-09-18T19:09:20Z</dcterms:created>
  <dcterms:modified xsi:type="dcterms:W3CDTF">2016-05-10T16:56:38Z</dcterms:modified>
</cp:coreProperties>
</file>