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22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687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845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40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157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877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45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79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5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48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463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9EFBD-B92B-4ABA-94F7-212430CC64E9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463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705600" y="1219200"/>
            <a:ext cx="2133600" cy="4971364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57300" y="39469"/>
            <a:ext cx="65151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b="1" dirty="0"/>
              <a:t>Family Bible Church (F.B.C.) Continuum</a:t>
            </a:r>
          </a:p>
        </p:txBody>
      </p:sp>
      <p:sp>
        <p:nvSpPr>
          <p:cNvPr id="9" name="Rectangle 8"/>
          <p:cNvSpPr/>
          <p:nvPr/>
        </p:nvSpPr>
        <p:spPr>
          <a:xfrm>
            <a:off x="304800" y="1219199"/>
            <a:ext cx="1905000" cy="4971365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0" y="1219199"/>
            <a:ext cx="2057400" cy="4971365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419600" y="1219200"/>
            <a:ext cx="2209800" cy="4971364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04800" y="1381780"/>
            <a:ext cx="1905000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SPECTATOR</a:t>
            </a:r>
            <a:endParaRPr lang="en-US" sz="4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0" y="1381780"/>
            <a:ext cx="2057400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HEARER</a:t>
            </a:r>
            <a:endParaRPr lang="en-US" sz="4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419600" y="1381780"/>
            <a:ext cx="2209800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FOLLOWER</a:t>
            </a:r>
            <a:endParaRPr lang="en-US" sz="4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705600" y="1381780"/>
            <a:ext cx="2133600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BUILDER</a:t>
            </a:r>
            <a:endParaRPr lang="en-US" sz="4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28600" y="19050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Committed to Relationships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0" y="19050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Committed to Maturity: Fellowship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19600" y="190500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Committed to Ministry: Partnerships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5600" y="1929825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Committed to Missions: Worship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4800" y="2443861"/>
            <a:ext cx="1905000" cy="52322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The Power of the Gospel: Bring it Home!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1000" y="3581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PLOW it Up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05600" y="35814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HARVEST it Often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1000" y="3939570"/>
            <a:ext cx="1752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/>
              <a:t>A Self- feeding Believer  </a:t>
            </a:r>
          </a:p>
          <a:p>
            <a:pPr algn="ctr"/>
            <a:r>
              <a:rPr lang="en-US" sz="1500" b="1" dirty="0"/>
              <a:t>Shepherd’s Class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38400" y="3886200"/>
            <a:ext cx="175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/>
              <a:t>Member /</a:t>
            </a:r>
          </a:p>
          <a:p>
            <a:pPr algn="ctr"/>
            <a:r>
              <a:rPr lang="en-US" sz="1500" b="1" dirty="0"/>
              <a:t>Small Group and or Timothy under a Paul - </a:t>
            </a:r>
            <a:r>
              <a:rPr lang="en-US" sz="1500" b="1" dirty="0" err="1"/>
              <a:t>Discipler</a:t>
            </a:r>
            <a:endParaRPr lang="en-US" sz="15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648200" y="3969603"/>
            <a:ext cx="1752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/>
              <a:t>A Paul </a:t>
            </a:r>
            <a:r>
              <a:rPr lang="en-US" sz="1500" b="1" dirty="0" err="1"/>
              <a:t>Discipling</a:t>
            </a:r>
            <a:r>
              <a:rPr lang="en-US" sz="1500" b="1" dirty="0"/>
              <a:t> a Timothy / A Personal Ministry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81800" y="3886200"/>
            <a:ext cx="175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/>
              <a:t>Your Calling to Fulfill God’s Purposes / A Mobilizer of others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04800" y="4876800"/>
            <a:ext cx="190500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It’s all about ME!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86000" y="4876800"/>
            <a:ext cx="205740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…About US!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419600" y="4876800"/>
            <a:ext cx="220980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…About OTHERS!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705600" y="4876800"/>
            <a:ext cx="213360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…About GOD!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81000" y="5301734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Self-Centered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14600" y="5291631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Others Centered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419600" y="5301734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Principle-Centered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05600" y="5301734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God-Centered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04800" y="5562600"/>
            <a:ext cx="1905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INFANT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286000" y="5562600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CHILD / ADOLESCENCE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419600" y="5562600"/>
            <a:ext cx="220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YOUNG ADULTHOOD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705600" y="5562600"/>
            <a:ext cx="2133600" cy="338554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MATURE ADULTHOOD</a:t>
            </a:r>
          </a:p>
        </p:txBody>
      </p:sp>
      <p:sp>
        <p:nvSpPr>
          <p:cNvPr id="53" name="5-Point Star 52"/>
          <p:cNvSpPr/>
          <p:nvPr/>
        </p:nvSpPr>
        <p:spPr>
          <a:xfrm>
            <a:off x="6400800" y="5555343"/>
            <a:ext cx="533400" cy="533400"/>
          </a:xfrm>
          <a:prstGeom prst="star5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ight Arrow 56"/>
          <p:cNvSpPr/>
          <p:nvPr/>
        </p:nvSpPr>
        <p:spPr>
          <a:xfrm>
            <a:off x="76200" y="5921829"/>
            <a:ext cx="8991600" cy="936171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6200" y="6200744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Proclaiming the Living Christ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247900" y="6203330"/>
            <a:ext cx="213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Providing a Living Hope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191000" y="6172200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 r o d u c </a:t>
            </a:r>
            <a:r>
              <a:rPr lang="en-US" b="1" dirty="0" err="1"/>
              <a:t>i</a:t>
            </a:r>
            <a:r>
              <a:rPr lang="en-US" b="1" dirty="0"/>
              <a:t> n g      L </a:t>
            </a:r>
            <a:r>
              <a:rPr lang="en-US" b="1" dirty="0" err="1"/>
              <a:t>i</a:t>
            </a:r>
            <a:r>
              <a:rPr lang="en-US" b="1" dirty="0"/>
              <a:t> v  </a:t>
            </a:r>
            <a:r>
              <a:rPr lang="en-US" b="1" dirty="0" err="1"/>
              <a:t>i</a:t>
            </a:r>
            <a:r>
              <a:rPr lang="en-US" b="1" dirty="0"/>
              <a:t> n g       D </a:t>
            </a:r>
            <a:r>
              <a:rPr lang="en-US" b="1" dirty="0" err="1"/>
              <a:t>i</a:t>
            </a:r>
            <a:r>
              <a:rPr lang="en-US" b="1" dirty="0"/>
              <a:t>  s c </a:t>
            </a:r>
            <a:r>
              <a:rPr lang="en-US" b="1" dirty="0" err="1"/>
              <a:t>i</a:t>
            </a:r>
            <a:r>
              <a:rPr lang="en-US" b="1" dirty="0"/>
              <a:t> p l e 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04800" y="514290"/>
            <a:ext cx="1905000" cy="33855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Welcome Home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286000" y="514290"/>
            <a:ext cx="2057400" cy="33855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Take it Home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419600" y="514290"/>
            <a:ext cx="2209800" cy="33855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 Follow me Home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705600" y="514290"/>
            <a:ext cx="2133600" cy="33855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Bring it Home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971490"/>
            <a:ext cx="1905000" cy="400110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Come and See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971490"/>
            <a:ext cx="2057400" cy="400110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Come and Hear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19600" y="971490"/>
            <a:ext cx="2209800" cy="400110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Come and Follow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05600" y="971490"/>
            <a:ext cx="2133600" cy="400110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Come and Serve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438400" y="3581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PLANT it Deep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0" y="3581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  WATER it Well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04800" y="5833646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BELONG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286000" y="5833646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BELIEVE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419600" y="5833646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BEHAVE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705600" y="5822043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BE READY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835DAD8-70D8-4694-A9C3-E581406550BB}"/>
              </a:ext>
            </a:extLst>
          </p:cNvPr>
          <p:cNvSpPr txBox="1"/>
          <p:nvPr/>
        </p:nvSpPr>
        <p:spPr>
          <a:xfrm>
            <a:off x="2324100" y="2443509"/>
            <a:ext cx="2019300" cy="52322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The Power of the Gospel: Bring it Home!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6267A21-C231-4131-8AC2-F795101EE09F}"/>
              </a:ext>
            </a:extLst>
          </p:cNvPr>
          <p:cNvSpPr txBox="1"/>
          <p:nvPr/>
        </p:nvSpPr>
        <p:spPr>
          <a:xfrm>
            <a:off x="4419600" y="2452631"/>
            <a:ext cx="2209800" cy="52322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The Power of the Gospel: Bring it Home!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A11A6FC-2DF5-41AD-B4A7-2F37BB4722AA}"/>
              </a:ext>
            </a:extLst>
          </p:cNvPr>
          <p:cNvSpPr txBox="1"/>
          <p:nvPr/>
        </p:nvSpPr>
        <p:spPr>
          <a:xfrm>
            <a:off x="6705600" y="2443157"/>
            <a:ext cx="2133600" cy="52322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The Power of the Gospel: Bring it Home!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76200" y="2743199"/>
            <a:ext cx="8991600" cy="1000156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38100">
            <a:solidFill>
              <a:schemeClr val="tx1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81000" y="295089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438400" y="2925726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648200" y="2939404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OTHERS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858000" y="2952006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GOD</a:t>
            </a:r>
          </a:p>
        </p:txBody>
      </p:sp>
    </p:spTree>
    <p:extLst>
      <p:ext uri="{BB962C8B-B14F-4D97-AF65-F5344CB8AC3E}">
        <p14:creationId xmlns:p14="http://schemas.microsoft.com/office/powerpoint/2010/main" val="331341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3" grpId="0" animBg="1"/>
      <p:bldP spid="27" grpId="0"/>
      <p:bldP spid="30" grpId="0"/>
      <p:bldP spid="31" grpId="0"/>
      <p:bldP spid="32" grpId="0"/>
      <p:bldP spid="33" grpId="0"/>
      <p:bldP spid="34" grpId="0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2" grpId="0"/>
      <p:bldP spid="43" grpId="0"/>
      <p:bldP spid="44" grpId="0"/>
      <p:bldP spid="45" grpId="0"/>
      <p:bldP spid="46" grpId="0"/>
      <p:bldP spid="47" grpId="0"/>
      <p:bldP spid="53" grpId="0" animBg="1"/>
      <p:bldP spid="57" grpId="0" animBg="1"/>
      <p:bldP spid="52" grpId="0"/>
      <p:bldP spid="55" grpId="0"/>
      <p:bldP spid="56" grpId="0"/>
      <p:bldP spid="58" grpId="0" animBg="1"/>
      <p:bldP spid="59" grpId="0" animBg="1"/>
      <p:bldP spid="60" grpId="0" animBg="1"/>
      <p:bldP spid="61" grpId="0" animBg="1"/>
      <p:bldP spid="5" grpId="0" animBg="1"/>
      <p:bldP spid="6" grpId="0" animBg="1"/>
      <p:bldP spid="7" grpId="0" animBg="1"/>
      <p:bldP spid="8" grpId="0" animBg="1"/>
      <p:bldP spid="28" grpId="0"/>
      <p:bldP spid="29" grpId="0"/>
      <p:bldP spid="62" grpId="0"/>
      <p:bldP spid="63" grpId="0"/>
      <p:bldP spid="64" grpId="0"/>
      <p:bldP spid="65" grpId="0"/>
      <p:bldP spid="66" grpId="0" animBg="1"/>
      <p:bldP spid="67" grpId="0" animBg="1"/>
      <p:bldP spid="68" grpId="0" animBg="1"/>
      <p:bldP spid="22" grpId="0" animBg="1"/>
      <p:bldP spid="48" grpId="0"/>
      <p:bldP spid="49" grpId="0"/>
      <p:bldP spid="50" grpId="0"/>
      <p:bldP spid="5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219</Words>
  <Application>Microsoft Office PowerPoint</Application>
  <PresentationFormat>On-screen Show (4:3)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PErnst</dc:creator>
  <cp:lastModifiedBy> </cp:lastModifiedBy>
  <cp:revision>15</cp:revision>
  <cp:lastPrinted>2015-11-25T22:31:41Z</cp:lastPrinted>
  <dcterms:created xsi:type="dcterms:W3CDTF">2013-09-18T19:09:20Z</dcterms:created>
  <dcterms:modified xsi:type="dcterms:W3CDTF">2019-02-28T17:41:44Z</dcterms:modified>
</cp:coreProperties>
</file>