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61" r:id="rId4"/>
    <p:sldId id="273" r:id="rId5"/>
    <p:sldId id="280" r:id="rId6"/>
    <p:sldId id="274" r:id="rId7"/>
    <p:sldId id="275" r:id="rId8"/>
    <p:sldId id="276" r:id="rId9"/>
    <p:sldId id="277" r:id="rId10"/>
    <p:sldId id="257" r:id="rId11"/>
    <p:sldId id="259" r:id="rId12"/>
    <p:sldId id="258" r:id="rId13"/>
    <p:sldId id="260" r:id="rId14"/>
    <p:sldId id="279" r:id="rId15"/>
    <p:sldId id="278" r:id="rId16"/>
    <p:sldId id="262" r:id="rId17"/>
    <p:sldId id="294" r:id="rId18"/>
    <p:sldId id="290" r:id="rId19"/>
    <p:sldId id="263" r:id="rId20"/>
    <p:sldId id="267" r:id="rId21"/>
    <p:sldId id="269" r:id="rId22"/>
    <p:sldId id="264" r:id="rId23"/>
    <p:sldId id="268" r:id="rId24"/>
    <p:sldId id="265" r:id="rId25"/>
    <p:sldId id="271" r:id="rId26"/>
    <p:sldId id="512" r:id="rId27"/>
    <p:sldId id="513" r:id="rId28"/>
    <p:sldId id="514" r:id="rId29"/>
    <p:sldId id="515" r:id="rId30"/>
    <p:sldId id="266" r:id="rId31"/>
    <p:sldId id="284" r:id="rId32"/>
    <p:sldId id="293" r:id="rId33"/>
    <p:sldId id="289" r:id="rId34"/>
    <p:sldId id="272" r:id="rId35"/>
    <p:sldId id="281" r:id="rId36"/>
    <p:sldId id="517" r:id="rId37"/>
    <p:sldId id="292" r:id="rId38"/>
    <p:sldId id="286" r:id="rId39"/>
    <p:sldId id="285" r:id="rId40"/>
    <p:sldId id="288" r:id="rId41"/>
    <p:sldId id="295" r:id="rId42"/>
    <p:sldId id="287" r:id="rId43"/>
    <p:sldId id="283" r:id="rId44"/>
    <p:sldId id="518" r:id="rId45"/>
    <p:sldId id="270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7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3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5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2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9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5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4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51041-B9EF-4376-AECE-4F02C09E1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832BA-EFF1-4449-B434-9767531F0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2836B-D87B-4C4C-963C-6C465CCB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1EF6D-C01E-4F4E-95D5-BFD1053A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1A897-C836-404D-9DDC-2710321BB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842CA-B493-45DA-BFF7-3F0B3D7E6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267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E8E4-3CD4-49C9-B2EA-CAE97FCB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45468-DBF1-41B1-B3A7-70D03BFD5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D1E39-51E1-4C55-9782-67CD0B4EB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7624A-243C-4F9A-B7E2-3EAD8EFC9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018EA-1100-4314-BA3A-0B4CB0E0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71542-EE3E-4A54-9113-0960AB24C5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187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8F2F-0630-4F82-B472-D9D239F1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81B69-9CB3-4A46-ABC4-8915594C3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895B5-9238-4666-9BC7-7617900E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FAF12-7A50-4BBD-8EC8-F6B7B0EC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FBAD2-DB6A-46F7-8E9F-D1362F2CF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AFF0A-CF1B-4361-9348-FA26297A7A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612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F8ADB-D152-4033-9103-96D7B6A7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5A0B-EB87-4B74-9150-6633E6A2B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34882-1179-43E9-803F-A99B30734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8C3CE-B3B9-4CE2-BA8A-6A0E9F9BE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F1E07-251E-4960-AC8B-C3A107E96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27B13-BC43-4949-8CAB-4F3D75E0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AB67-4DD7-4E1F-9BD1-E88018C93E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0217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5732-D601-43D5-8B56-29B01CEE8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227A2-768B-48EB-B04D-2C7D6E738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09D1C-958F-47BE-907C-96D2298C1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702B7-BA8E-4E37-9CED-04C12698B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C8E56-E4D5-48B4-BFD5-B78E394D1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CF5625-654D-4626-A754-BB2DC290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097278-00A5-43AA-84B1-932A54BE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415C0-2E27-4D8D-8496-B1CE34E8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DCF53-8A09-4D32-B331-8A4CDE336E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551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C762-E544-451A-90D0-90274044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43B9A-8867-4003-901D-91868E85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043DE-62FF-485A-A1F2-020ED8C9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BE68E-15FB-4F4A-B9A3-6A1CC6B2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7A7BA-0B38-4092-9E9D-74E44303D6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569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B367C2-2251-49CF-B7EC-4D357CA4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4E2008-33F2-4A92-A43D-19C501430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3D0CC-CAE2-4518-88B6-A1687617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19467-8631-44B3-B183-70113065B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97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94C1-0B22-4710-B62D-813AB099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A6DF6-EC68-49F9-A15F-83C7E9F02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D12C6-184D-45AE-AE1A-B3FAD4A2E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BC158-9A49-48A2-91BD-B531DF461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F1DA3-19CB-4F0E-BC6D-248369CC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6ACA8-CA1C-4A3D-94C7-5B30A5400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C1CE-C852-41C4-9BD5-902C27DBEE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884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1A54-B47E-4C6B-BD5E-A3B9143C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0B5EBB-F268-4B56-AC96-A108671AC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A5E43-672B-4A30-9266-172664ABC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5DE11-279C-40E7-801A-8930B337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1570A-EBBB-4BC5-AF80-62F5BE736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5F6E1-CC64-4C7D-B653-C192C655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E3BA1-CC01-4D36-AC73-AF034BF4A1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687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EBF5-8765-4901-971A-2E945F15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B3759-7956-46A5-9AFA-B1D32539A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666D4-8B1B-4D5E-A791-8FBBF1CD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3DFDA-A794-4CB0-907A-373DBD75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D073F-6138-4BC8-8CEB-B76766907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341B8-A88E-4C28-8352-0AEE0ECCB5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927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C94B49-2C83-4FFF-A77E-3D374CF74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9607E-6751-4B3F-879B-09857EC40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FCC20-8266-47EA-A83B-ECE65010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A3D38-4D69-4EBC-BA77-A45AE94C5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8BF15-6E59-4839-B53B-07BDAD73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C475E-9F68-4688-A37A-4A761BC0A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907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932AA-1CCF-492A-BA98-48C5E395C4A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9780C-39FF-4B2E-BD96-D775C1C7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1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7B2F105-B88E-4AF2-B724-B2F5B9CA2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7EA4EA-B705-45D6-ACE7-857F7F5D8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C8AEBB0-A65D-41C5-BC06-4881F50D07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EE19F4-198E-49E2-874A-F15D57BA32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E16423-0EA7-4C7F-9EBE-0DC40801FD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36CBD68-B85E-4A9F-BA31-CE9E90A116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57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sunburst-sky-cloud-nature-light-547223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70DD3-94D3-4C8E-A6B9-2F4354092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1267" y="3429000"/>
            <a:ext cx="5319162" cy="2121567"/>
          </a:xfrm>
        </p:spPr>
        <p:txBody>
          <a:bodyPr>
            <a:normAutofit/>
          </a:bodyPr>
          <a:lstStyle/>
          <a:p>
            <a:r>
              <a:rPr lang="en-US" sz="4000" dirty="0">
                <a:ln w="0">
                  <a:solidFill>
                    <a:schemeClr val="bg1"/>
                  </a:solidFill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Seven Proofs of the Resurrected Christ!</a:t>
            </a:r>
            <a:br>
              <a:rPr lang="en-US" sz="4000" dirty="0">
                <a:ln w="0">
                  <a:solidFill>
                    <a:schemeClr val="bg1"/>
                  </a:solidFill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</a:br>
            <a:endParaRPr lang="en-US" sz="4000" dirty="0">
              <a:ln w="0">
                <a:solidFill>
                  <a:schemeClr val="bg1"/>
                </a:solidFill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08B0F-02E2-41FB-8A91-EF04B16C1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6365" y="5550568"/>
            <a:ext cx="4848965" cy="7972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2A8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(The Power of the Gospel:              Bring it Home!)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images of the empty tomb">
            <a:extLst>
              <a:ext uri="{FF2B5EF4-FFF2-40B4-BE49-F238E27FC236}">
                <a16:creationId xmlns:a16="http://schemas.microsoft.com/office/drawing/2014/main" id="{1428F5A5-6CD3-4F2B-A8CD-D5C2A0AC3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r="16167" b="-2"/>
          <a:stretch/>
        </p:blipFill>
        <p:spPr bwMode="auto">
          <a:xfrm>
            <a:off x="238226" y="321733"/>
            <a:ext cx="3120339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clouds in the sky&#10;&#10;Description automatically generated">
            <a:extLst>
              <a:ext uri="{FF2B5EF4-FFF2-40B4-BE49-F238E27FC236}">
                <a16:creationId xmlns:a16="http://schemas.microsoft.com/office/drawing/2014/main" id="{97F1DF30-B41D-4D46-BBDE-F473300F47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28"/>
          <a:stretch/>
        </p:blipFill>
        <p:spPr>
          <a:xfrm>
            <a:off x="3490722" y="299363"/>
            <a:ext cx="5412813" cy="3008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945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Romans 1:16</a:t>
            </a:r>
          </a:p>
          <a:p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 Corinthians 15:3,4</a:t>
            </a:r>
          </a:p>
          <a:p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What is the Power of God to salvation?</a:t>
            </a:r>
          </a:p>
          <a:p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The Gospel of Jesus Christ!</a:t>
            </a:r>
          </a:p>
        </p:txBody>
      </p:sp>
    </p:spTree>
    <p:extLst>
      <p:ext uri="{BB962C8B-B14F-4D97-AF65-F5344CB8AC3E}">
        <p14:creationId xmlns:p14="http://schemas.microsoft.com/office/powerpoint/2010/main" val="307423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950B-0AA1-47EE-A546-4951936E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outdoor, building, sky, clock&#10;&#10;Description automatically generated">
            <a:extLst>
              <a:ext uri="{FF2B5EF4-FFF2-40B4-BE49-F238E27FC236}">
                <a16:creationId xmlns:a16="http://schemas.microsoft.com/office/drawing/2014/main" id="{8FCE0FD0-AD5C-474E-8BA7-930740CA3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9" y="0"/>
            <a:ext cx="9255695" cy="6873305"/>
          </a:xfrm>
        </p:spPr>
      </p:pic>
    </p:spTree>
    <p:extLst>
      <p:ext uri="{BB962C8B-B14F-4D97-AF65-F5344CB8AC3E}">
        <p14:creationId xmlns:p14="http://schemas.microsoft.com/office/powerpoint/2010/main" val="400154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D9F53-C8C9-4A5D-AF4A-593B3369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astle on top of a building&#10;&#10;Description automatically generated">
            <a:extLst>
              <a:ext uri="{FF2B5EF4-FFF2-40B4-BE49-F238E27FC236}">
                <a16:creationId xmlns:a16="http://schemas.microsoft.com/office/drawing/2014/main" id="{CF9611C5-4D1C-4ED2-9C2D-952C1E40B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4563"/>
          <a:stretch/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6077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A11F-BF90-4EF6-9F8E-5062AEFA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all glass building&#10;&#10;Description automatically generated">
            <a:extLst>
              <a:ext uri="{FF2B5EF4-FFF2-40B4-BE49-F238E27FC236}">
                <a16:creationId xmlns:a16="http://schemas.microsoft.com/office/drawing/2014/main" id="{EE761192-635E-445F-8173-4F3F60A49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86" y="0"/>
            <a:ext cx="9265445" cy="6858000"/>
          </a:xfrm>
        </p:spPr>
      </p:pic>
    </p:spTree>
    <p:extLst>
      <p:ext uri="{BB962C8B-B14F-4D97-AF65-F5344CB8AC3E}">
        <p14:creationId xmlns:p14="http://schemas.microsoft.com/office/powerpoint/2010/main" val="239548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7915-3FD0-4F0C-AA5B-AB257DBF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indoor, building, floor, wall&#10;&#10;Description automatically generated">
            <a:extLst>
              <a:ext uri="{FF2B5EF4-FFF2-40B4-BE49-F238E27FC236}">
                <a16:creationId xmlns:a16="http://schemas.microsoft.com/office/drawing/2014/main" id="{51893CCC-832A-4B6B-87D6-BBD62EEB7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70" y="0"/>
            <a:ext cx="9277524" cy="6858000"/>
          </a:xfrm>
        </p:spPr>
      </p:pic>
    </p:spTree>
    <p:extLst>
      <p:ext uri="{BB962C8B-B14F-4D97-AF65-F5344CB8AC3E}">
        <p14:creationId xmlns:p14="http://schemas.microsoft.com/office/powerpoint/2010/main" val="36559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84825-0C04-4AD0-9A31-6CE1E286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building, indoor, clock&#10;&#10;Description automatically generated">
            <a:extLst>
              <a:ext uri="{FF2B5EF4-FFF2-40B4-BE49-F238E27FC236}">
                <a16:creationId xmlns:a16="http://schemas.microsoft.com/office/drawing/2014/main" id="{2F0A530E-FCDD-4102-8DD2-2669A9A3B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51" y="0"/>
            <a:ext cx="9262549" cy="6858000"/>
          </a:xfrm>
        </p:spPr>
      </p:pic>
    </p:spTree>
    <p:extLst>
      <p:ext uri="{BB962C8B-B14F-4D97-AF65-F5344CB8AC3E}">
        <p14:creationId xmlns:p14="http://schemas.microsoft.com/office/powerpoint/2010/main" val="60859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AF88-AAF3-4367-BBFA-9B0572EAB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large building in the background&#10;&#10;Description automatically generated">
            <a:extLst>
              <a:ext uri="{FF2B5EF4-FFF2-40B4-BE49-F238E27FC236}">
                <a16:creationId xmlns:a16="http://schemas.microsoft.com/office/drawing/2014/main" id="{3D5816D7-112F-4D1C-8D1C-29A0F6629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67" y="0"/>
            <a:ext cx="9263591" cy="6858000"/>
          </a:xfrm>
        </p:spPr>
      </p:pic>
    </p:spTree>
    <p:extLst>
      <p:ext uri="{BB962C8B-B14F-4D97-AF65-F5344CB8AC3E}">
        <p14:creationId xmlns:p14="http://schemas.microsoft.com/office/powerpoint/2010/main" val="332190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E1635-9FA8-4EBB-999D-79297DB6D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large building with smoke coming out of it&#10;&#10;Description automatically generated">
            <a:extLst>
              <a:ext uri="{FF2B5EF4-FFF2-40B4-BE49-F238E27FC236}">
                <a16:creationId xmlns:a16="http://schemas.microsoft.com/office/drawing/2014/main" id="{72DDA549-8F0B-4CF0-A965-E326B1F4C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9" y="1"/>
            <a:ext cx="9160139" cy="6880482"/>
          </a:xfrm>
        </p:spPr>
      </p:pic>
    </p:spTree>
    <p:extLst>
      <p:ext uri="{BB962C8B-B14F-4D97-AF65-F5344CB8AC3E}">
        <p14:creationId xmlns:p14="http://schemas.microsoft.com/office/powerpoint/2010/main" val="422045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AA3DD-66F5-4885-A31A-A812918A5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586B8-CC64-4C29-9EA8-42BAB4787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6637DB9-BA24-41F8-9949-6EC4CE01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9" y="0"/>
            <a:ext cx="91503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0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A864-1D3A-4D51-A892-2FE35463C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rain, smoke, outdoor, sky&#10;&#10;Description automatically generated">
            <a:extLst>
              <a:ext uri="{FF2B5EF4-FFF2-40B4-BE49-F238E27FC236}">
                <a16:creationId xmlns:a16="http://schemas.microsoft.com/office/drawing/2014/main" id="{50F48A1A-42A4-4631-AD52-FEF7940C5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79" y="0"/>
            <a:ext cx="10237394" cy="6858000"/>
          </a:xfrm>
        </p:spPr>
      </p:pic>
    </p:spTree>
    <p:extLst>
      <p:ext uri="{BB962C8B-B14F-4D97-AF65-F5344CB8AC3E}">
        <p14:creationId xmlns:p14="http://schemas.microsoft.com/office/powerpoint/2010/main" val="36691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AC6BC-7DA9-4FA4-B152-DB407766E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smoke, train, steam, sky&#10;&#10;Description automatically generated">
            <a:extLst>
              <a:ext uri="{FF2B5EF4-FFF2-40B4-BE49-F238E27FC236}">
                <a16:creationId xmlns:a16="http://schemas.microsoft.com/office/drawing/2014/main" id="{B6C22315-4A05-4372-822B-C5DAD4012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88" y="0"/>
            <a:ext cx="9182622" cy="6858000"/>
          </a:xfrm>
        </p:spPr>
      </p:pic>
    </p:spTree>
    <p:extLst>
      <p:ext uri="{BB962C8B-B14F-4D97-AF65-F5344CB8AC3E}">
        <p14:creationId xmlns:p14="http://schemas.microsoft.com/office/powerpoint/2010/main" val="138855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7697-E485-4B34-90D1-7C60B19D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BBADA2B4-7E53-4466-BAA5-B6433E43D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r="9716"/>
          <a:stretch/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401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3624-DD9F-4DFF-9756-608677B37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outdoor, train, snow, building&#10;&#10;Description automatically generated">
            <a:extLst>
              <a:ext uri="{FF2B5EF4-FFF2-40B4-BE49-F238E27FC236}">
                <a16:creationId xmlns:a16="http://schemas.microsoft.com/office/drawing/2014/main" id="{8B069996-5C05-4709-BE86-88A53543D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7" r="14868"/>
          <a:stretch/>
        </p:blipFill>
        <p:spPr>
          <a:xfrm>
            <a:off x="-119271" y="0"/>
            <a:ext cx="9263271" cy="6858000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3163B43-E4BD-4545-B0D3-A183B80FDE31}"/>
              </a:ext>
            </a:extLst>
          </p:cNvPr>
          <p:cNvSpPr/>
          <p:nvPr/>
        </p:nvSpPr>
        <p:spPr>
          <a:xfrm>
            <a:off x="3511824" y="1378226"/>
            <a:ext cx="2703444" cy="291547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“WORD”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 –  (CHRIST) DECLARED it! (John 1:1-4, 14)</a:t>
            </a:r>
          </a:p>
        </p:txBody>
      </p:sp>
    </p:spTree>
    <p:extLst>
      <p:ext uri="{BB962C8B-B14F-4D97-AF65-F5344CB8AC3E}">
        <p14:creationId xmlns:p14="http://schemas.microsoft.com/office/powerpoint/2010/main" val="126372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AC7A9-5ECE-4748-88F8-B76E3D8E0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16995-738D-49FF-B36B-7887E7190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Image result for picture of eye witnesses of the empty tomb">
            <a:extLst>
              <a:ext uri="{FF2B5EF4-FFF2-40B4-BE49-F238E27FC236}">
                <a16:creationId xmlns:a16="http://schemas.microsoft.com/office/drawing/2014/main" id="{64DF3AFC-70AE-4DCB-9BF6-AE8D264F4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1" y="0"/>
            <a:ext cx="91916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21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471D-DC77-4F8B-ADAF-33CEC0200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44DAC-EA03-409D-B1A4-F342AD6AA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0E848740-51AD-43D0-BCE1-9D6FA260B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88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“WOMEN”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–  DISCOVERED it! (Matthew 28:1-8; Luke 24:1-12)</a:t>
            </a:r>
          </a:p>
        </p:txBody>
      </p:sp>
    </p:spTree>
    <p:extLst>
      <p:ext uri="{BB962C8B-B14F-4D97-AF65-F5344CB8AC3E}">
        <p14:creationId xmlns:p14="http://schemas.microsoft.com/office/powerpoint/2010/main" val="254184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22616-B997-4D6D-9C04-55B2A3AE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0F947-5AEE-4A8F-A929-5703EC916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images of the empty tomb">
            <a:extLst>
              <a:ext uri="{FF2B5EF4-FFF2-40B4-BE49-F238E27FC236}">
                <a16:creationId xmlns:a16="http://schemas.microsoft.com/office/drawing/2014/main" id="{D5E10B6A-21D8-4CD2-A51E-68002FFB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76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FB6B-D0F8-4545-B8CF-04D502AD7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21410-25B3-4FFC-B329-671391A1C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Image result for images of the empty tomb">
            <a:extLst>
              <a:ext uri="{FF2B5EF4-FFF2-40B4-BE49-F238E27FC236}">
                <a16:creationId xmlns:a16="http://schemas.microsoft.com/office/drawing/2014/main" id="{21709BB6-5122-4118-B64A-EA8D93441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r="6202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37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“GUARDS”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–  DENIED it! (Matthew 28:3,11-15)</a:t>
            </a:r>
          </a:p>
        </p:txBody>
      </p:sp>
    </p:spTree>
    <p:extLst>
      <p:ext uri="{BB962C8B-B14F-4D97-AF65-F5344CB8AC3E}">
        <p14:creationId xmlns:p14="http://schemas.microsoft.com/office/powerpoint/2010/main" val="29987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7BBCD-0D4E-4EAA-89FB-AA655CC5A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BBD6F-1485-4AEB-9BD2-C41F85730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Image result for images of the empty tomb">
            <a:extLst>
              <a:ext uri="{FF2B5EF4-FFF2-40B4-BE49-F238E27FC236}">
                <a16:creationId xmlns:a16="http://schemas.microsoft.com/office/drawing/2014/main" id="{6BC73053-36D2-4C14-815C-80F6D2E3E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6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4.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“DISCIPLES”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–  Were MARTYRED for it! (Matthew 28:9.10)</a:t>
            </a:r>
          </a:p>
        </p:txBody>
      </p:sp>
    </p:spTree>
    <p:extLst>
      <p:ext uri="{BB962C8B-B14F-4D97-AF65-F5344CB8AC3E}">
        <p14:creationId xmlns:p14="http://schemas.microsoft.com/office/powerpoint/2010/main" val="223945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DB8E-C215-4178-BDC8-7AE8FAC9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1F99F-EA3D-4A84-AD22-D43225DFD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Related image">
            <a:extLst>
              <a:ext uri="{FF2B5EF4-FFF2-40B4-BE49-F238E27FC236}">
                <a16:creationId xmlns:a16="http://schemas.microsoft.com/office/drawing/2014/main" id="{E24F0FBC-F221-423C-ABE9-E1307FA2A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4"/>
          <a:stretch/>
        </p:blipFill>
        <p:spPr bwMode="auto">
          <a:xfrm>
            <a:off x="-2049" y="0"/>
            <a:ext cx="9827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6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>
            <a:extLst>
              <a:ext uri="{FF2B5EF4-FFF2-40B4-BE49-F238E27FC236}">
                <a16:creationId xmlns:a16="http://schemas.microsoft.com/office/drawing/2014/main" id="{EB5235A9-C183-4A5E-9265-09162D312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8686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Behavior of Those Eyewitnesses</a:t>
            </a:r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1781" name="Text Box 5">
            <a:extLst>
              <a:ext uri="{FF2B5EF4-FFF2-40B4-BE49-F238E27FC236}">
                <a16:creationId xmlns:a16="http://schemas.microsoft.com/office/drawing/2014/main" id="{685FB3EB-A408-4137-B7D3-FF562A548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85888"/>
            <a:ext cx="7924800" cy="455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18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James, brother of John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Beheaded by Herod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Philip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Martyred in Greece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Andrew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Bound to an X-Shaped Cross in Greece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Matthew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Beheaded in Ethiopia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1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1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1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1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1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1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1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1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>
            <a:extLst>
              <a:ext uri="{FF2B5EF4-FFF2-40B4-BE49-F238E27FC236}">
                <a16:creationId xmlns:a16="http://schemas.microsoft.com/office/drawing/2014/main" id="{CB9D461E-DB7D-41EB-8289-713F653D0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8686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Behavior of Those Eyewitnesses</a:t>
            </a:r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3" name="Text Box 3">
            <a:extLst>
              <a:ext uri="{FF2B5EF4-FFF2-40B4-BE49-F238E27FC236}">
                <a16:creationId xmlns:a16="http://schemas.microsoft.com/office/drawing/2014/main" id="{B676F975-1526-461B-BBAB-767AD4886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85888"/>
            <a:ext cx="7924800" cy="455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18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Peter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Crucified upside down in Rome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Thomas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Speared in India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Bartholemew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Flayed alive in Armenia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Matthias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Stoned and beheaded in Jerusalem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2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2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2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2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2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2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2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2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32C31333-7389-4E51-882C-99ECB837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8686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Behavior of Those Eyewitnesses</a:t>
            </a:r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3827" name="Text Box 3">
            <a:extLst>
              <a:ext uri="{FF2B5EF4-FFF2-40B4-BE49-F238E27FC236}">
                <a16:creationId xmlns:a16="http://schemas.microsoft.com/office/drawing/2014/main" id="{F7565E01-B761-48AB-A1CD-27EC1A928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85888"/>
            <a:ext cx="7924800" cy="455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18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Thaddeus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Crucified in Edessa, Greece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Simon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Martyred in Persia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James, the brother of Jesus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Thrown from the temple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Paul</a:t>
            </a:r>
          </a:p>
          <a:p>
            <a:pPr marL="631825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Beheaded by Nero in 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3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3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3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5" name="Picture 7" descr="The_Christian_Martyrs_Last_Prayer">
            <a:extLst>
              <a:ext uri="{FF2B5EF4-FFF2-40B4-BE49-F238E27FC236}">
                <a16:creationId xmlns:a16="http://schemas.microsoft.com/office/drawing/2014/main" id="{E14575A8-7A0A-4D98-9248-EBACC2D61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8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5.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“EVIDENCE:”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the EMPTY TOMB –  CONFIRMS it! (Matthew 27:51-56)</a:t>
            </a:r>
          </a:p>
        </p:txBody>
      </p:sp>
    </p:spTree>
    <p:extLst>
      <p:ext uri="{BB962C8B-B14F-4D97-AF65-F5344CB8AC3E}">
        <p14:creationId xmlns:p14="http://schemas.microsoft.com/office/powerpoint/2010/main" val="155854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69C3-0A78-44C7-86DA-1585D2234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5091762"/>
            <a:ext cx="8328818" cy="12645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“He is not here! He is Risen, just as He said!”</a:t>
            </a:r>
          </a:p>
        </p:txBody>
      </p:sp>
      <p:pic>
        <p:nvPicPr>
          <p:cNvPr id="1029" name="Picture 2" descr="Related image">
            <a:extLst>
              <a:ext uri="{FF2B5EF4-FFF2-40B4-BE49-F238E27FC236}">
                <a16:creationId xmlns:a16="http://schemas.microsoft.com/office/drawing/2014/main" id="{99F3675B-DCCC-445E-8446-67EE514AE1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9" b="-1"/>
          <a:stretch/>
        </p:blipFill>
        <p:spPr bwMode="auto">
          <a:xfrm>
            <a:off x="-2987" y="10"/>
            <a:ext cx="9143999" cy="45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181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6E957-262C-44E4-B8B9-893E6DBC2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5E986-6D81-4D6A-941F-743134E62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Related image">
            <a:extLst>
              <a:ext uri="{FF2B5EF4-FFF2-40B4-BE49-F238E27FC236}">
                <a16:creationId xmlns:a16="http://schemas.microsoft.com/office/drawing/2014/main" id="{4173CCD7-6CE0-4984-BE7A-6DD2D694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39227" cy="686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09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8AB0-425E-4C29-BD29-AAA87ECF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7D13A-B8EF-4512-93A1-8E66E9793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Related image">
            <a:extLst>
              <a:ext uri="{FF2B5EF4-FFF2-40B4-BE49-F238E27FC236}">
                <a16:creationId xmlns:a16="http://schemas.microsoft.com/office/drawing/2014/main" id="{46BE4E0C-4D70-406E-A899-6AE64E0E3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44000" cy="68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8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2648-586C-4691-9946-A834C4956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77C6D-396B-49D6-B308-3F7C41C80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Related image">
            <a:extLst>
              <a:ext uri="{FF2B5EF4-FFF2-40B4-BE49-F238E27FC236}">
                <a16:creationId xmlns:a16="http://schemas.microsoft.com/office/drawing/2014/main" id="{948941EE-CF5A-4D3E-8E05-954E78D9C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" r="608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04DC39-20A6-4D91-B38F-F3A54A5E1F9B}"/>
              </a:ext>
            </a:extLst>
          </p:cNvPr>
          <p:cNvSpPr txBox="1"/>
          <p:nvPr/>
        </p:nvSpPr>
        <p:spPr>
          <a:xfrm>
            <a:off x="2014330" y="5393635"/>
            <a:ext cx="4916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20:24-29</a:t>
            </a:r>
          </a:p>
        </p:txBody>
      </p:sp>
    </p:spTree>
    <p:extLst>
      <p:ext uri="{BB962C8B-B14F-4D97-AF65-F5344CB8AC3E}">
        <p14:creationId xmlns:p14="http://schemas.microsoft.com/office/powerpoint/2010/main" val="423916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6. The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“EYE-WITNESSES”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–  PROOVE it! (I Corinthians 15:5-11)</a:t>
            </a:r>
          </a:p>
        </p:txBody>
      </p:sp>
    </p:spTree>
    <p:extLst>
      <p:ext uri="{BB962C8B-B14F-4D97-AF65-F5344CB8AC3E}">
        <p14:creationId xmlns:p14="http://schemas.microsoft.com/office/powerpoint/2010/main" val="328000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2">
            <a:extLst>
              <a:ext uri="{FF2B5EF4-FFF2-40B4-BE49-F238E27FC236}">
                <a16:creationId xmlns:a16="http://schemas.microsoft.com/office/drawing/2014/main" id="{B2703748-A58B-4BFD-8A16-C363FD26D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8229600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49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Mary Magdalene- Mark 16:9-11; John 20:10-18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other women at the tomb- Matt. 28:8-10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Peter in Jerusalem – Lk. 24:34; 1 Cor. 15:5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two travelers on the road - Mk. 16:12-13; Lk. 24:13-35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 disciples behind closed doors – Lk. 24:36-43; Jn. 20:19-25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All eleven disciples (including Thomas) – Mk. 16:14; Jn. 20:26-31; 1 Cor. 15:5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Seven disciples while fishing on the Sea of Galilee – Jn. 21:1-14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Eleven disciples on a mountain in Galilee – Mt. 28:16-20; Mk. 16:15-18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crowd of 500 - 1 Cor. 15:6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Jesus' brother James - 1 Cor. 15:7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Those who watched Jesus ascend into heaven – Mk. 16:19-20; Lk. 24:50-53; Acts 1:3-9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BCB7-55A4-4E80-BD10-32604C2C3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A750F-AF46-4AB7-916B-A163045AB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Image result for picture of eye witnesses of the empty tomb">
            <a:extLst>
              <a:ext uri="{FF2B5EF4-FFF2-40B4-BE49-F238E27FC236}">
                <a16:creationId xmlns:a16="http://schemas.microsoft.com/office/drawing/2014/main" id="{7E3926C5-5485-4632-A6F1-470EE2810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39227" cy="686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84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52D46-81C9-4E71-89D9-7FB2D7EF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D45E9-D92E-4AA9-868A-94489201A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picture of eye witnesses of the empty tomb">
            <a:extLst>
              <a:ext uri="{FF2B5EF4-FFF2-40B4-BE49-F238E27FC236}">
                <a16:creationId xmlns:a16="http://schemas.microsoft.com/office/drawing/2014/main" id="{32107FFC-2AFA-4BD6-B9BE-2A2C24CF2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40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the empty tomb">
            <a:extLst>
              <a:ext uri="{FF2B5EF4-FFF2-40B4-BE49-F238E27FC236}">
                <a16:creationId xmlns:a16="http://schemas.microsoft.com/office/drawing/2014/main" id="{FC559B12-D2A6-48ED-9692-2D02C1936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3759E-45D5-471C-A039-674845A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Proofs of the Resurrected Christ: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520A-2616-428C-84B1-DF1F112F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7. Our </a:t>
            </a:r>
            <a:r>
              <a:rPr lang="en-US" sz="4800" b="1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“FAITH - SALVATION”</a:t>
            </a: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–  REQUIRES it! (I Corinthians 15:12-19)</a:t>
            </a:r>
          </a:p>
        </p:txBody>
      </p:sp>
    </p:spTree>
    <p:extLst>
      <p:ext uri="{BB962C8B-B14F-4D97-AF65-F5344CB8AC3E}">
        <p14:creationId xmlns:p14="http://schemas.microsoft.com/office/powerpoint/2010/main" val="420755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331A6-DAFF-4DB5-A6F2-380C4FC3A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4F6C1-3D13-49CA-8945-BF05B1327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picture of eye witnesses of the empty tomb">
            <a:extLst>
              <a:ext uri="{FF2B5EF4-FFF2-40B4-BE49-F238E27FC236}">
                <a16:creationId xmlns:a16="http://schemas.microsoft.com/office/drawing/2014/main" id="{31B1EEDE-FBF1-4215-85F6-D092C060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10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CD29-E5E4-4367-B223-6EA68FA03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E09CE-B2B4-4D5B-99EE-DAA221B59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Image result for picture of eye witnesses of the empty tomb">
            <a:extLst>
              <a:ext uri="{FF2B5EF4-FFF2-40B4-BE49-F238E27FC236}">
                <a16:creationId xmlns:a16="http://schemas.microsoft.com/office/drawing/2014/main" id="{63043A3C-FC73-4FCB-BC4E-AA6062574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7" y="0"/>
            <a:ext cx="916608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7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5CE70-3ABB-41B2-B4AC-2C2313280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33672-C561-4839-A0DF-675FD60F2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8C933EB5-D97F-4ED3-9415-415222AF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6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BE4D-D547-4D2D-9EAD-9D880A67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A64C3-E6FA-43C9-95E7-1608C7075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Image result for picture of notre dame resurrection stained glass window">
            <a:extLst>
              <a:ext uri="{FF2B5EF4-FFF2-40B4-BE49-F238E27FC236}">
                <a16:creationId xmlns:a16="http://schemas.microsoft.com/office/drawing/2014/main" id="{FA2605F4-042C-47BE-BD13-D6720D0AE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41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2" descr="https://www.mercurynews.com/wp-content/uploads/2019/04/GettyImages-1137429217.jpg?w=620">
            <a:extLst>
              <a:ext uri="{FF2B5EF4-FFF2-40B4-BE49-F238E27FC236}">
                <a16:creationId xmlns:a16="http://schemas.microsoft.com/office/drawing/2014/main" id="{7B3B3801-783F-4447-90A0-C15C596FBD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r="5442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0CBAEB-6F05-4E3D-9DDB-8B2E6C3FD5FF}"/>
              </a:ext>
            </a:extLst>
          </p:cNvPr>
          <p:cNvSpPr txBox="1"/>
          <p:nvPr/>
        </p:nvSpPr>
        <p:spPr>
          <a:xfrm>
            <a:off x="2663687" y="5300872"/>
            <a:ext cx="5976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THE CHURCH ON FIRE FOR CHRIST AND FOR HIS GOSPEL</a:t>
            </a:r>
          </a:p>
        </p:txBody>
      </p:sp>
    </p:spTree>
    <p:extLst>
      <p:ext uri="{BB962C8B-B14F-4D97-AF65-F5344CB8AC3E}">
        <p14:creationId xmlns:p14="http://schemas.microsoft.com/office/powerpoint/2010/main" val="256297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41883-3D4A-4337-8143-FC5ED415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FF1B-0F03-4BF8-8FBE-51FE75A07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Image result for images of the empty tomb">
            <a:extLst>
              <a:ext uri="{FF2B5EF4-FFF2-40B4-BE49-F238E27FC236}">
                <a16:creationId xmlns:a16="http://schemas.microsoft.com/office/drawing/2014/main" id="{CC84F9BB-DEF8-41DF-9F88-15FDD5F3DA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4" r="-301"/>
          <a:stretch/>
        </p:blipFill>
        <p:spPr bwMode="auto">
          <a:xfrm>
            <a:off x="-1" y="0"/>
            <a:ext cx="91837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8AFC21-8043-4D5D-9F2A-FE141315A178}"/>
              </a:ext>
            </a:extLst>
          </p:cNvPr>
          <p:cNvSpPr txBox="1"/>
          <p:nvPr/>
        </p:nvSpPr>
        <p:spPr>
          <a:xfrm>
            <a:off x="4359964" y="5181600"/>
            <a:ext cx="4778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/ WHO HAVE YOU PUT YOUR FAITH IN?</a:t>
            </a:r>
          </a:p>
        </p:txBody>
      </p:sp>
    </p:spTree>
    <p:extLst>
      <p:ext uri="{BB962C8B-B14F-4D97-AF65-F5344CB8AC3E}">
        <p14:creationId xmlns:p14="http://schemas.microsoft.com/office/powerpoint/2010/main" val="24739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34925" cap="flat" cmpd="sng" algn="ctr">
          <a:solidFill>
            <a:srgbClr val="00008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34925" cap="flat" cmpd="sng" algn="ctr">
          <a:solidFill>
            <a:srgbClr val="00008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353</Words>
  <Application>Microsoft Office PowerPoint</Application>
  <PresentationFormat>On-screen Show (4:3)</PresentationFormat>
  <Paragraphs>63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Default Design</vt:lpstr>
      <vt:lpstr>Seven Proofs of the Resurrected Christ! </vt:lpstr>
      <vt:lpstr>Introduction: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Proofs of the Resurrected Christ:</vt:lpstr>
      <vt:lpstr>PowerPoint Presentation</vt:lpstr>
      <vt:lpstr>PowerPoint Presentation</vt:lpstr>
      <vt:lpstr>7 Proofs of the Resurrected Christ:</vt:lpstr>
      <vt:lpstr>PowerPoint Presentation</vt:lpstr>
      <vt:lpstr>PowerPoint Presentation</vt:lpstr>
      <vt:lpstr>7 Proofs of the Resurrected Christ:</vt:lpstr>
      <vt:lpstr>PowerPoint Presentation</vt:lpstr>
      <vt:lpstr>7 Proofs of the Resurrected Christ: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Proofs of the Resurrected Christ:</vt:lpstr>
      <vt:lpstr>“He is not here! He is Risen, just as He said!”</vt:lpstr>
      <vt:lpstr>PowerPoint Presentation</vt:lpstr>
      <vt:lpstr>PowerPoint Presentation</vt:lpstr>
      <vt:lpstr>PowerPoint Presentation</vt:lpstr>
      <vt:lpstr>7 Proofs of the Resurrected Christ:</vt:lpstr>
      <vt:lpstr>PowerPoint Presentation</vt:lpstr>
      <vt:lpstr>PowerPoint Presentation</vt:lpstr>
      <vt:lpstr>PowerPoint Presentation</vt:lpstr>
      <vt:lpstr>7 Proofs of the Resurrected Christ: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 Proofs of the Resurrected Christ! </dc:title>
  <dc:creator> </dc:creator>
  <cp:lastModifiedBy> </cp:lastModifiedBy>
  <cp:revision>2</cp:revision>
  <dcterms:created xsi:type="dcterms:W3CDTF">2019-04-17T18:52:53Z</dcterms:created>
  <dcterms:modified xsi:type="dcterms:W3CDTF">2019-04-17T18:56:12Z</dcterms:modified>
</cp:coreProperties>
</file>